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70" r:id="rId4"/>
    <p:sldId id="271" r:id="rId5"/>
    <p:sldId id="272" r:id="rId6"/>
    <p:sldId id="273" r:id="rId7"/>
    <p:sldId id="274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1B52E-3095-4098-B6C8-4076C399925E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D16E9-E1DB-42BF-8560-A13BE5E97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6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5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316766"/>
            <a:ext cx="6912768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4"/>
            <a:ext cx="6912768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454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5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3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2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8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288F6-B9B9-4BED-B95B-AC8D393EFA60}" type="datetimeFigureOut">
              <a:rPr lang="en-US" smtClean="0"/>
              <a:t>18/11/2020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5B5B7-C460-4048-BFE3-8091EA7A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5" y="-228600"/>
            <a:ext cx="9447991" cy="62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61938" y="1981200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828552" y="2792369"/>
            <a:ext cx="7660964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  <a:p>
            <a:pPr algn="ctr"/>
            <a:r>
              <a:rPr lang="en-US" altLang="ko-K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Tiết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 – </a:t>
            </a:r>
            <a:r>
              <a:rPr lang="en-US" altLang="ko-K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luyện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tập</a:t>
            </a:r>
            <a:endParaRPr lang="en-US" altLang="ko-K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87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0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1044" r="33322" b="73906"/>
          <a:stretch>
            <a:fillRect/>
          </a:stretch>
        </p:blipFill>
        <p:spPr bwMode="auto">
          <a:xfrm>
            <a:off x="2057400" y="609600"/>
            <a:ext cx="3886200" cy="9144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452926" y="206472"/>
            <a:ext cx="4608512" cy="960107"/>
            <a:chOff x="827584" y="1491630"/>
            <a:chExt cx="4608512" cy="720080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65488" t="21044" r="13080" b="73906"/>
          <a:stretch>
            <a:fillRect/>
          </a:stretch>
        </p:blipFill>
        <p:spPr bwMode="auto">
          <a:xfrm>
            <a:off x="5996354" y="812800"/>
            <a:ext cx="1828800" cy="6096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21432" t="39562" r="33322" b="53704"/>
          <a:stretch>
            <a:fillRect/>
          </a:stretch>
        </p:blipFill>
        <p:spPr bwMode="auto">
          <a:xfrm>
            <a:off x="2133600" y="2438400"/>
            <a:ext cx="3733800" cy="1016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5931" r="33322" b="69181"/>
          <a:stretch>
            <a:fillRect/>
          </a:stretch>
        </p:blipFill>
        <p:spPr bwMode="auto">
          <a:xfrm>
            <a:off x="2133600" y="1524000"/>
            <a:ext cx="3733800" cy="9144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0004" r="33322" b="64294"/>
          <a:stretch>
            <a:fillRect/>
          </a:stretch>
        </p:blipFill>
        <p:spPr bwMode="auto">
          <a:xfrm>
            <a:off x="2057400" y="3352800"/>
            <a:ext cx="3886200" cy="1016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5353" r="33322" b="60438"/>
          <a:stretch>
            <a:fillRect/>
          </a:stretch>
        </p:blipFill>
        <p:spPr bwMode="auto">
          <a:xfrm>
            <a:off x="2057400" y="4673600"/>
            <a:ext cx="3886200" cy="8128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65488" t="26094" r="13080" b="69697"/>
          <a:stretch>
            <a:fillRect/>
          </a:stretch>
        </p:blipFill>
        <p:spPr bwMode="auto">
          <a:xfrm>
            <a:off x="6072554" y="1727200"/>
            <a:ext cx="1447800" cy="7112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65488" t="30992" r="13080" b="65182"/>
          <a:stretch>
            <a:fillRect/>
          </a:stretch>
        </p:blipFill>
        <p:spPr bwMode="auto">
          <a:xfrm>
            <a:off x="6072554" y="2641600"/>
            <a:ext cx="1371600" cy="7112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35353" r="13080" b="59596"/>
          <a:stretch>
            <a:fillRect/>
          </a:stretch>
        </p:blipFill>
        <p:spPr bwMode="auto">
          <a:xfrm>
            <a:off x="6224954" y="3557954"/>
            <a:ext cx="1371600" cy="8128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40404" r="13080" b="55387"/>
          <a:stretch>
            <a:fillRect/>
          </a:stretch>
        </p:blipFill>
        <p:spPr bwMode="auto">
          <a:xfrm>
            <a:off x="6148754" y="4673600"/>
            <a:ext cx="1371600" cy="7112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6986954" y="191518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10400" y="274320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04185" y="3702744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04185" y="480060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62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457200" y="304800"/>
            <a:ext cx="7310437" cy="960106"/>
            <a:chOff x="827585" y="1491630"/>
            <a:chExt cx="4421291" cy="720080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 cstate="print"/>
          <a:srcRect l="11907" t="50505" b="9933"/>
          <a:stretch>
            <a:fillRect/>
          </a:stretch>
        </p:blipFill>
        <p:spPr bwMode="auto">
          <a:xfrm>
            <a:off x="457200" y="1803400"/>
            <a:ext cx="8458200" cy="47752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1066800" y="5181600"/>
            <a:ext cx="1066800" cy="711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7 – 3</a:t>
            </a:r>
            <a:endParaRPr lang="en-U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172200" y="2921000"/>
            <a:ext cx="990600" cy="5842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6 – 2</a:t>
            </a:r>
            <a:endParaRPr lang="en-U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277816" y="3032369"/>
            <a:ext cx="990600" cy="711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5 – 1</a:t>
            </a:r>
            <a:endParaRPr lang="en-U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91000" y="5537199"/>
            <a:ext cx="990600" cy="57052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8 – 4</a:t>
            </a:r>
            <a:endParaRPr lang="en-US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5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457200" y="381000"/>
            <a:ext cx="7620000" cy="960106"/>
            <a:chOff x="827584" y="1491630"/>
            <a:chExt cx="4608512" cy="720080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2311400"/>
          <a:ext cx="6629400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8534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-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9</a:t>
                      </a:r>
                      <a:endParaRPr lang="en-US" sz="4800" b="1" dirty="0"/>
                    </a:p>
                  </a:txBody>
                  <a:tcPr marT="60960" marB="60960"/>
                </a:tc>
              </a:tr>
              <a:tr h="853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1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2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3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4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5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6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7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8</a:t>
                      </a:r>
                      <a:endParaRPr lang="en-US" sz="4800" b="1" dirty="0"/>
                    </a:p>
                  </a:txBody>
                  <a:tcPr marT="60960" marB="60960"/>
                </a:tc>
              </a:tr>
              <a:tr h="1422400"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8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/>
                        <a:t>7</a:t>
                      </a:r>
                      <a:endParaRPr lang="en-US" sz="4800" b="1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 smtClean="0"/>
                        <a:t>?</a:t>
                      </a:r>
                      <a:endParaRPr lang="en-US" sz="43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 smtClean="0"/>
                        <a:t>?</a:t>
                      </a:r>
                      <a:endParaRPr lang="en-US" sz="43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 smtClean="0"/>
                        <a:t>?</a:t>
                      </a:r>
                      <a:endParaRPr lang="en-US" sz="43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 smtClean="0"/>
                        <a:t>?</a:t>
                      </a:r>
                      <a:endParaRPr lang="en-US" sz="43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dirty="0" smtClean="0"/>
                        <a:t>?</a:t>
                      </a:r>
                      <a:endParaRPr lang="en-US" sz="43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300" dirty="0" smtClean="0"/>
                        <a:t>?</a:t>
                      </a:r>
                    </a:p>
                    <a:p>
                      <a:pPr algn="ctr"/>
                      <a:endParaRPr lang="en-US" sz="4300" dirty="0"/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4038601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4038601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4038601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4038601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4038601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4038601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256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32410"/>
            <a:ext cx="2286000" cy="6155790"/>
          </a:xfrm>
          <a:prstGeom prst="rect">
            <a:avLst/>
          </a:prstGeom>
          <a:noFill/>
        </p:spPr>
      </p:pic>
      <p:grpSp>
        <p:nvGrpSpPr>
          <p:cNvPr id="4" name="Group 10"/>
          <p:cNvGrpSpPr/>
          <p:nvPr/>
        </p:nvGrpSpPr>
        <p:grpSpPr>
          <a:xfrm>
            <a:off x="335632" y="552357"/>
            <a:ext cx="7620000" cy="960106"/>
            <a:chOff x="827584" y="1491630"/>
            <a:chExt cx="4608512" cy="720080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3" cstate="print"/>
          <a:srcRect l="8371" t="35096" r="39074" b="11141"/>
          <a:stretch>
            <a:fillRect/>
          </a:stretch>
        </p:blipFill>
        <p:spPr bwMode="auto">
          <a:xfrm>
            <a:off x="685800" y="1295400"/>
            <a:ext cx="4724400" cy="556260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819400"/>
            <a:ext cx="1676400" cy="142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419600" y="3352800"/>
            <a:ext cx="33528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4648200"/>
            <a:ext cx="1676400" cy="142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4897"/>
            <a:ext cx="5688632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356659"/>
            <a:ext cx="5905557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411420"/>
            <a:ext cx="2353535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53893"/>
            <a:ext cx="2076400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1728"/>
            <a:ext cx="2354982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807490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9" y="178815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714894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277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126</Words>
  <Application>Microsoft Office PowerPoint</Application>
  <PresentationFormat>On-screen Show (4:3)</PresentationFormat>
  <Paragraphs>59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2020-11-18T05:17:45Z</dcterms:created>
  <dcterms:modified xsi:type="dcterms:W3CDTF">2020-11-18T05:43:54Z</dcterms:modified>
</cp:coreProperties>
</file>